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6"/>
  </p:notesMasterIdLst>
  <p:sldIdLst>
    <p:sldId id="257" r:id="rId3"/>
    <p:sldId id="258" r:id="rId4"/>
    <p:sldId id="259" r:id="rId5"/>
    <p:sldId id="260" r:id="rId6"/>
    <p:sldId id="263" r:id="rId7"/>
    <p:sldId id="264" r:id="rId8"/>
    <p:sldId id="261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F91AF-33E1-FB45-ACD3-7DBA1320743A}" type="datetimeFigureOut">
              <a:rPr lang="es-ES_tradnl" smtClean="0"/>
              <a:t>9/2/17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1C638-438E-194E-B5A0-3FEFE434016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979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46133-C2C6-42E5-9F03-188AA2A4A16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3683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2/9/17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5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EL%20ES%20EL%20REGALO.mp4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Sacar%20lo%20mejor%20de%20cada%20estudiante.mp4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Crestomatia.mp4" TargetMode="External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Visi%C3%B3n.mov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Maestros%20con%20Ganas%20De%20Triunfar.mp4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localhost/Volumes/OSCAR%20PEREZ/Oscar%20A.%20P%C3%A9rez%20Sayago/2.%20BIBLIOTECA/1.%20IGLESIA/1.%20EVANGELIZACI%C3%93N/1.%20PASTORAL/1.%20PASTORAL%20EDUCATIVA/1.%20PASTORAL%20EDUCATIVA/BIBLIOTECA/7.%20VIDEOS/Profesor%20saluda%20a%20cada%20estudiante.mp4" TargetMode="External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2337" y="5689100"/>
            <a:ext cx="8219326" cy="704850"/>
          </a:xfrm>
          <a:effectLst>
            <a:outerShdw dist="17961" dir="2700000" sx="1000" sy="1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000" dirty="0" smtClean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CLAVES DE LA CALIDAD EDUCATIVA EN LA ESCUELA CATÓLICA</a:t>
            </a:r>
            <a:endParaRPr lang="en-US" sz="4000" dirty="0">
              <a:solidFill>
                <a:schemeClr val="bg1"/>
              </a:solidFill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045" y="0"/>
            <a:ext cx="2071955" cy="11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2.1  UN PROYECTO BASADO EN EL EVANGELIO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78813" y="790832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desarrolla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evangelizador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tres niveles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: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ambiente educativo  fraterno y educación en valores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diálogo fe-cultura-vida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;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propuesta implícita y explícita de la fe. 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5" y="1991161"/>
            <a:ext cx="5422149" cy="30029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8813" y="5152281"/>
            <a:ext cx="9380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deja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interpelar por el Evangelio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busca ser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propuesta profética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ilumina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nuestra sociedad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 Una comunidad educativa 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opta por un proyecto de educación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que nace del evangelio de Jesús.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2.2  COMPROMETIDO EN EL DIÁLOGO FE </a:t>
            </a:r>
            <a:r>
              <a:rPr lang="mr-IN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 CULTURA - VIDA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029" y="1130128"/>
            <a:ext cx="3517900" cy="50673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58000" y="951470"/>
            <a:ext cx="5101119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Reinterpretamos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expresiones de la fe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 la luz de los valores que emergen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cultura moderna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Anunciar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Buena Nueva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lenguaje comprensible.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Asumir los valores humanizadores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la cultura actual.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Descubrir los elementos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que, bajo apariencia de progreso y autonomía,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alejan del proyecto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persona y de sociedad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del Reino de Dios.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Tomar posturas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ante situaciones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injusticia social. </a:t>
            </a:r>
          </a:p>
          <a:p>
            <a:pPr algn="r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El es el regalo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2.3 COMUNIDAD EDUCATIVA QUE ASUME LA IDENTIDAD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314" y="790831"/>
            <a:ext cx="6975874" cy="32498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4174616"/>
            <a:ext cx="9380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referencia y meta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proceso evangelizador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la Escuela Católica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la comunidad educativa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impulsa y anima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dicho proceso.</a:t>
            </a:r>
          </a:p>
          <a:p>
            <a:pPr algn="just"/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Apostar por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personas comprometidas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 el proyecto educativo-pastoral de la escuela.</a:t>
            </a:r>
          </a:p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lleven a cabo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tarea evangelizadora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siendo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testigos y animadores.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2.4  EL PROYECTO EDUCATIVO </a:t>
            </a:r>
            <a:r>
              <a:rPr lang="mr-IN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PASTORAL DE LA ESCUELA COMO INSTRUMENTO DE CALIDAD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60" y="3482216"/>
            <a:ext cx="7596212" cy="321514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1173892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elaboración y aplicación 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educativo </a:t>
            </a:r>
            <a:r>
              <a:rPr lang="mr-IN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pastoral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principal instrumento para lograr una escuela de calidad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porque: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Establece los principios, fines e intenciones educativas de la escuela.</a:t>
            </a:r>
          </a:p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Crea el clima que propicia el desarrollo de valores cristianos y relaciones interpersonales.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2.4  EL PROYECTO EDUCATIVO </a:t>
            </a:r>
            <a:r>
              <a:rPr lang="mr-IN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PASTORAL DE LA ESCUELA COMO INSTRUMENTO DE CALIDAD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78813" y="1161535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Marca la línea pedagógica que debe ser seguida por todos los miembros de la comunidad educativa.</a:t>
            </a:r>
          </a:p>
          <a:p>
            <a:pPr marL="342900" indent="-342900" algn="just">
              <a:buFontTx/>
              <a:buChar char="-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Determina el modelo de gestión y organización del centro.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43" y="2749429"/>
            <a:ext cx="5293166" cy="258868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78813" y="5546460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modelo educativo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oferta a la sociedad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 través del proyecto educativo </a:t>
            </a:r>
            <a:r>
              <a:rPr lang="mr-IN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pastoral debe tener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soporte antropológico y axiológico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  LOS SISTEMAS DE CALIDAD AL SERVICIO DE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485" y="834791"/>
            <a:ext cx="6472719" cy="31778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4190546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sociedad actual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está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demandando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 una forma cada vez más acuciente una “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cultura de calidad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”, que tenga reflejo en todos los ámbitos de la vida, entre ellos, en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enseñanza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está respondiendo a este reto, al ser hoy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referente de 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dentro 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sistema educativo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  </a:t>
            </a:r>
            <a:r>
              <a:rPr lang="es-ES_tradnl" sz="2400" b="1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LOS SISTEMAS DE CALIDAD AL SERVICIO DE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779" y="3577734"/>
            <a:ext cx="7300373" cy="3155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778476"/>
            <a:ext cx="9380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imprescindible hacer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compatible la calidad con el Evangelio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entretejiendo lo humano, nuestro carisma e identidad, desde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visión realista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este caso hablar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identidad de la Escuela Católica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 tratar 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educativo </a:t>
            </a:r>
            <a:r>
              <a:rPr lang="mr-IN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pastoral de cada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que contiene la identidad de la escuela Católica y lo concreta para su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ámbito particular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3.1 LOS SISTEMAS DE CALIDAD EN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697" y="914401"/>
            <a:ext cx="4458568" cy="22365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35358" y="827903"/>
            <a:ext cx="46439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sistema de 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instrumento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muy útil que ayuda a lograr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eficaz gestión del centro.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Por tanto, el desarrollo de estos sistemas debe ser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apuesta estratégica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78813" y="3326978"/>
            <a:ext cx="93803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proceso de implementación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desarrollo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 los sistemas de calidad, debe tomarse siempre como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referencia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opciones estratégicas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organización de cada escuela.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de suma importancia que toda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comunidad educativa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vean implicados en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búsqueda de la mejora de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como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equipo coordinado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que aporta todo su bagaje personal y profesional en el proceso.</a:t>
            </a:r>
          </a:p>
          <a:p>
            <a:pPr algn="r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Sacar lo mejor de cada estudiante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3.2 ELEGIR EL SISTEMA EN FUNCIÓN DE LAS NECESIDADES E INTERESES DE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45" y="4233237"/>
            <a:ext cx="6447241" cy="24751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1186249"/>
            <a:ext cx="9380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sistemas de gestión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calidad pueden facilitar a la Escuela Católica conformar y descubrir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del siglo XXI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capacidad de adaptarse a nuestro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entorno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cada vez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cambiante y complejo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profundizando su identidad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 incrementando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expectativa de sus servicios.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Pero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no sirve cualquier sistema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 necesario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aquél que se adapte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a 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objetivos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necesidades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características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3.2 ELEGIR EL SISTEMA EN FUNCIÓN DE LAS NECESIDADES E INTERESES DE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8" y="2411291"/>
            <a:ext cx="7537621" cy="29714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8813" y="1210962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Profundizar en su misión y visión, y en los valores cristianos propios.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Regular su funcionamiento y optimizar la gestión de su capital humano y de sus recursos materiales.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78813" y="5523470"/>
            <a:ext cx="9380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Mejorar progresivamente la calidad del servicio que prestan por medio de la evaluación y revisión continua.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_tradnl" sz="24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. INTRODUCCIÓN</a:t>
            </a:r>
            <a:endParaRPr lang="es-ES_tradnl" sz="24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78813" y="4549676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consecución 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mayor calidad educativa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siempre ha estado presente en 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Escuelas Católicas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; nuestras instituciones han sido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pioneras en buscar los planes y sistemas educativos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mejor pudiesen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adecuarse a la realidad de los estudiantes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el objetivo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conseguir los objetivos deseados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r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Crestomatía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624" y="731014"/>
            <a:ext cx="7360287" cy="374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3.2 ELEGIR EL SISTEMA EN FUNCIÓN DE LAS NECESIDADES E INTERESES DE LA ESCUELA CATÓLICA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16" y="2546621"/>
            <a:ext cx="3035300" cy="327341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8813" y="1186249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importante hacer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síntesis de las premisas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más relevantes que se deban tener en cuenta en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elección y puesta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marcha 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sistema de gestión de calidad en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792627" y="2767914"/>
            <a:ext cx="2823691" cy="766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Libre elección del modelo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792626" y="4304271"/>
            <a:ext cx="2823691" cy="766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Personalización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012194" y="2767914"/>
            <a:ext cx="2823691" cy="766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Implicación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012193" y="4304271"/>
            <a:ext cx="2823691" cy="766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smtClean="0">
                <a:latin typeface="Candara" charset="0"/>
                <a:ea typeface="Candara" charset="0"/>
                <a:cs typeface="Candara" charset="0"/>
              </a:rPr>
              <a:t>Financiación</a:t>
            </a: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857120" y="5943005"/>
            <a:ext cx="2823691" cy="766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 smtClean="0">
                <a:latin typeface="Candara" charset="0"/>
                <a:ea typeface="Candara" charset="0"/>
                <a:cs typeface="Candara" charset="0"/>
              </a:rPr>
              <a:t>Reconocimiento</a:t>
            </a:r>
          </a:p>
        </p:txBody>
      </p:sp>
    </p:spTree>
    <p:extLst>
      <p:ext uri="{BB962C8B-B14F-4D97-AF65-F5344CB8AC3E}">
        <p14:creationId xmlns:p14="http://schemas.microsoft.com/office/powerpoint/2010/main" val="7288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 CLAVES PARA VIVENCIAR UN PROYECTO EDUCATIVO DE CALIDAD DESDE NUESTRA IDENTIDAD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78813" y="1139778"/>
            <a:ext cx="9380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calidad de la 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debe centrarse en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gira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torno a la persona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578813" y="4919008"/>
            <a:ext cx="9380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alumnos abiertos a la trascendencia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que personalicen la fe, capaces de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aprender a lo largo de la vida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que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participen 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el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desarrollo de valores democráticos y éticos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que asuman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responsabilidades sociales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sentido de la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disciplina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capacidad 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motivación.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416" y="1970776"/>
            <a:ext cx="5829100" cy="2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3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4.1 MISIÓN, VISIÓN Y VALORES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79" y="2804157"/>
            <a:ext cx="8423974" cy="37193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790832"/>
            <a:ext cx="9380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de 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centra su trabajo en la consecución de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de escuela y sociedad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referencia a determinados valores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lo materializa en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educativo </a:t>
            </a:r>
            <a:r>
              <a:rPr lang="mr-IN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pastoral. </a:t>
            </a:r>
          </a:p>
          <a:p>
            <a:pPr algn="r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Visión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4.2 INTELIGENCIA ESPIRITUAL MÁS ALLÁ DEL CURRÍCULO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78813" y="790832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inteligencia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imprescindible para la formación integral, nos lleva a un verdadero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diálogo entre fe y cultura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superar la dialéctica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entre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religiosidad y espiritualidad. 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78813" y="5460825"/>
            <a:ext cx="9380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escuela no es católica porque haya clases de religión, por eso hay que cuidar todo el proyecto educativo con miras a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 todas las inteligencias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promover el desarrollo de la inteligencia espiritual</a:t>
            </a:r>
            <a:r>
              <a:rPr lang="es-ES_tradnl" sz="2400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16" y="2040157"/>
            <a:ext cx="6083300" cy="337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4.3 CULTURA ORGANIZATIVA DE INCLUSIÓN Y ACOGIDA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13" y="877329"/>
            <a:ext cx="4513965" cy="56841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68966" y="988541"/>
            <a:ext cx="46901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de calidad valora, cuida y hace partícipe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su desarrollo a toda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comunidad educativa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a través de la creación de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clima cálido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alto grado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comunicación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participación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compromiso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con el alumno, la escuela y sus familias.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fomenta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estabilidad de los equipos directivos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junto con una gran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autonomía pedagógica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organizativa y de gestión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donde 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decisiones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se hace desde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criterios evangélicos.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4.4 PROYECTO EDUCATIVO ASUMIDO POR LA COMUNIDAD EDUCATIVA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51" y="3469859"/>
            <a:ext cx="6884429" cy="29944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1161535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Educativo </a:t>
            </a:r>
            <a:r>
              <a:rPr lang="mr-IN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Pastoral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debe ser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asumido y renovado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por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comunidad educativa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que no se convierta en un “currículo de armario sagrado”, para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dotarlo de coherencia y funcionalidad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Tanto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diseño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como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desarrollo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revisión del proyecto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deben ser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progresivos y dinámicos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con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implicación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4.5 LIDERAZGO DEL EQUIPO DIRECTIVO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388" y="2925567"/>
            <a:ext cx="6743773" cy="35216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766119"/>
            <a:ext cx="9380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liderazgo de los equipos directivos de 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está basado en su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compromiso con la identidad de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en su estabilidad y en las funciones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comunicación, coordinación, motivación y evaluación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desde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orientación formativa y pedagógica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que a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flore el talento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 cada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persona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que integra su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equipo de trabajo.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4.6 IMPLICACIÓN DEL PROFESORADO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123" y="843284"/>
            <a:ext cx="7695685" cy="32220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4238368"/>
            <a:ext cx="938030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las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Escuelas Católicas de calidad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necesario atender especialmente las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necesidades formativas del personal docente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para ellos se elabora un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plan de selección y formación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 corto, medio y largo plazo, que contempla tres ámbitos: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académico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formación en valores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directivo.</a:t>
            </a:r>
          </a:p>
          <a:p>
            <a:pPr algn="just"/>
            <a:endParaRPr lang="es-ES_tradnl" sz="23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formación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capacita al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profesorado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desempeñar un triple rol: </a:t>
            </a:r>
            <a:r>
              <a:rPr lang="es-ES_tradnl" sz="2300" b="1" dirty="0" err="1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personalizante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socializador 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competencial. </a:t>
            </a:r>
            <a:endParaRPr lang="es-ES_tradnl" sz="23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4.7 COMPROMISO FAMILIA </a:t>
            </a:r>
            <a:r>
              <a:rPr lang="mr-IN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 ESCUELA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816" y="3074443"/>
            <a:ext cx="6718300" cy="35933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766119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padres de familia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desempeñan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papel relevante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el cambio y transformación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colaboración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implica necesariamente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discernir, unos y otros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funciones educativas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así cómo cuáles se consideran que son compartidas. 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4.8 TUTORÍA Y ORIENTACIÓN COMO BASE DE LA EDUCACIÓN INTEGRAL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13" y="1149179"/>
            <a:ext cx="4390398" cy="55605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05135" y="1149179"/>
            <a:ext cx="485398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Uno de 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ejes fundamentales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lograr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educación integral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los alumnos se basa en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cuidado de las tutorías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donde se armoniza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papel de la educación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inteligencia y de la voluntad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la necesaria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formación de la conciencia moral.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tutoría es uno de los emblemas del proyecto educativo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donde 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armonizan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lo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académico y la formación integral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 valores.</a:t>
            </a: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4" action="ppaction://hlinkfile"/>
              </a:rPr>
              <a:t>Maestro con ganas de triunfar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</a:t>
            </a:r>
            <a:r>
              <a:rPr lang="es-ES_tradnl" sz="24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. INTRODUCCIÓN</a:t>
            </a:r>
            <a:endParaRPr lang="es-ES_tradnl" sz="24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94919" y="852616"/>
            <a:ext cx="936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Nuestro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criterio máximo de calidad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 hacer posible que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todos 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procesos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que en él se den,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sean realmente evangélicos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miras 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crecer humana y cristianamente.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694" y="2248687"/>
            <a:ext cx="8060649" cy="44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3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4.9 ATENCIÓN PREFERENTE A LOS MÁS DESFAVORECIDOS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59" y="2814356"/>
            <a:ext cx="7994820" cy="39294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766119"/>
            <a:ext cx="9380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Escuelas Católicas de calid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ad defienden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principio de equidad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dar a cada alumno la atención educativa que necesite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sin renunciar a la calidad, y ponen en marcha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modelo de atención basado en la </a:t>
            </a:r>
            <a:r>
              <a:rPr lang="es-ES_tradnl" sz="2400" b="1" dirty="0" err="1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inclusividad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opción preferencial por los pobres y desfavorecidos.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4.10  FORMACION EN NUEVAS COMPETENCIAS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578813" y="815546"/>
            <a:ext cx="9380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Escuelas Católicas de calidad insisten en la formación en nuevas metodologías, como: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54" y="1671147"/>
            <a:ext cx="7114376" cy="312316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42888" y="4919008"/>
            <a:ext cx="9380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Aprendizaje basado en proyecto.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Gamificación.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Flipped classroom.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Aprendizaje servicio.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Aprendizaje cooperativo.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0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4.11 EVALUACIÓN PARA MEJORA CONTINUA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333" y="3111513"/>
            <a:ext cx="7525265" cy="34746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78813" y="803189"/>
            <a:ext cx="938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Escuelas Católicas de calidad fomentan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evaluación interna y externa de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los alumnos y la práctica docente para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mejora continua.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Esta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evaluación se centra en el proyecto educativo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las ideas y valores que transmite, y la cultura organizativa. Todo ello les permite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dar una respuesta adecuada a las necesidades de la sociedad actual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y para que desde ahí 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articule la gestión y organización de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BIBLIOGRAFÍA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78813" y="766119"/>
            <a:ext cx="9380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ESCUELAS CATÓLICAS (2007). Temas claves del proyecto educativo común. Madrid: FERE-CECA Y EYG.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REVISTA EDUCACIÓN HOY Nº 170: ¿Certificación de la calidad educativa?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78813" y="2457381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ELABORACIÓN DE DIAPOSITIVAS 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2578813" y="3040648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810" y="4362579"/>
            <a:ext cx="7278696" cy="21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  <a:r>
              <a:rPr lang="es-ES_tradnl" sz="24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. IDENTIDAD Y CALIDAD, NUESTRA CLAVE Y RAZÓN DE SER</a:t>
            </a:r>
            <a:endParaRPr lang="es-ES_tradnl" sz="24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78813" y="5489953"/>
            <a:ext cx="9380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identidad de la 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fundamenta en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concepción cristiana de la persona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educación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del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mundo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expresa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en su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misión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valores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544" y="760142"/>
            <a:ext cx="7472555" cy="45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7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IDENTIDAD Y CALIDAD, NUESTRA CLAVE Y RAZÓN DE SER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78813" y="4376188"/>
            <a:ext cx="9380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misión de la Escuela Católica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su razón de ser en el momento presente, es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evangelizar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la lleva a cabo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educando desde una visión humanística-cristiana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desde los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valores del Evangelio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desde el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diálogo fe-cultura-vida</a:t>
            </a:r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abriéndose a todos, con relaciones cordiales y fraternas, con pluralidad, y como </a:t>
            </a:r>
            <a:r>
              <a:rPr lang="es-ES_tradnl" sz="23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servicio de interés general de la Iglesia a la sociedad.</a:t>
            </a:r>
          </a:p>
          <a:p>
            <a:pPr algn="r"/>
            <a:r>
              <a:rPr lang="es-ES_tradnl" sz="23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  <a:hlinkClick r:id="rId3" action="ppaction://hlinkfile"/>
              </a:rPr>
              <a:t>Profesor saluda a cada estudiante</a:t>
            </a:r>
            <a:endParaRPr lang="es-ES_tradnl" sz="23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127" y="848615"/>
            <a:ext cx="7417677" cy="35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IDENTIDAD Y CALIDAD, NUESTRA CLAVE Y RAZÓN DE SER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78813" y="4100975"/>
            <a:ext cx="9380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Su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es convertirse en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 para todos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todas las inteligencias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con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itinerarios personales de cre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cimiento, escuela que prepare para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aprender a lo lardo de la vida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como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signo de vida abierta a la trascendencia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apueste por la persona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de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valores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de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cultura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en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red y solidaria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en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misión compartida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proactiva ante los retos y problemas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escuela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humanizadora y evangelizadora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58" y="830765"/>
            <a:ext cx="7729215" cy="31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IDENTIDAD Y CALIDAD, NUESTRA CLAVE Y RAZÓN DE SER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78813" y="778476"/>
            <a:ext cx="938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Los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principios orientadores de la Escuela Católica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son: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23" y="1361743"/>
            <a:ext cx="7329617" cy="31237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8813" y="4683211"/>
            <a:ext cx="9380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desde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imagen de Dios padre-madre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cercano, 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perdona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se compromete con todos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especialmente con los más necesitados.</a:t>
            </a:r>
          </a:p>
          <a:p>
            <a:pPr marL="342900" indent="-342900" algn="just">
              <a:buFontTx/>
              <a:buChar char="-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desde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visión cristiana del ser humano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de la vida y del mundo, 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manera integral y abierta a lo trascendente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</a:t>
            </a:r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r>
              <a:rPr lang="es-ES_tradnl" sz="2400" b="1" dirty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IDENTIDAD Y CALIDAD, NUESTRA CLAVE Y RAZÓN DE SER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78813" y="790832"/>
            <a:ext cx="93803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desde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comunidad educativa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donde sus miembros 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identifican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con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misión y visión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se implican y se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sienten responsables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 la buena marcha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 la 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endParaRPr lang="es-ES_tradnl" sz="2400" dirty="0" smtClean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Tx/>
              <a:buChar char="-"/>
            </a:pP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Educar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desde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estilo pedagógico - </a:t>
            </a:r>
            <a:r>
              <a:rPr lang="es-ES_tradnl" sz="2400" b="1" dirty="0" err="1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humanizador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basado en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cercanía con el estudiante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el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respeto a la diversidad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en estrecha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colaboración con las familias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99" y="2013051"/>
            <a:ext cx="6744533" cy="33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8813" y="195209"/>
            <a:ext cx="9380306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2225" cmpd="thinThick">
            <a:noFill/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Candara" charset="0"/>
                <a:ea typeface="Candara" charset="0"/>
                <a:cs typeface="Candara" charset="0"/>
              </a:rPr>
              <a:t>2.1  UN PROYECTO BASADO EN EL EVANGELIO</a:t>
            </a:r>
            <a:endParaRPr lang="es-ES_tradnl" sz="24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78813" y="5090983"/>
            <a:ext cx="9380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Nuestra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escuela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desarrolla un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proyecto educativo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que hace una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lectura evangélica de los valores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que fundamentan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historia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 y que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demanda la sociedad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, y tiene la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responsabilidad de llevarlo a cabo </a:t>
            </a:r>
            <a:r>
              <a:rPr lang="es-ES_tradnl" sz="2400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con coherencia </a:t>
            </a:r>
            <a:r>
              <a:rPr lang="es-ES_tradnl" sz="2400" b="1" dirty="0" smtClean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si quiere ser significativa.</a:t>
            </a:r>
            <a:endParaRPr lang="es-ES_tradnl" sz="2400" b="1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75" y="958334"/>
            <a:ext cx="8786707" cy="41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4E73BE"/>
      </a:accent1>
      <a:accent2>
        <a:srgbClr val="9778F0"/>
      </a:accent2>
      <a:accent3>
        <a:srgbClr val="F4B10A"/>
      </a:accent3>
      <a:accent4>
        <a:srgbClr val="912F2F"/>
      </a:accent4>
      <a:accent5>
        <a:srgbClr val="4E73BE"/>
      </a:accent5>
      <a:accent6>
        <a:srgbClr val="9778F0"/>
      </a:accent6>
      <a:hlink>
        <a:srgbClr val="F4B10A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FFFFFF"/>
      </a:lt2>
      <a:accent1>
        <a:srgbClr val="4E73BE"/>
      </a:accent1>
      <a:accent2>
        <a:srgbClr val="9778F0"/>
      </a:accent2>
      <a:accent3>
        <a:srgbClr val="F4B10A"/>
      </a:accent3>
      <a:accent4>
        <a:srgbClr val="912F2F"/>
      </a:accent4>
      <a:accent5>
        <a:srgbClr val="4E73BE"/>
      </a:accent5>
      <a:accent6>
        <a:srgbClr val="9778F0"/>
      </a:accent6>
      <a:hlink>
        <a:srgbClr val="F4B10A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2147</Words>
  <Application>Microsoft Macintosh PowerPoint</Application>
  <PresentationFormat>Panorámica</PresentationFormat>
  <Paragraphs>139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Adobe Gothic Std B</vt:lpstr>
      <vt:lpstr>Britannic Bold</vt:lpstr>
      <vt:lpstr>Calibri</vt:lpstr>
      <vt:lpstr>Candara</vt:lpstr>
      <vt:lpstr>Wingdings</vt:lpstr>
      <vt:lpstr>Arial</vt:lpstr>
      <vt:lpstr>1_Office Theme</vt:lpstr>
      <vt:lpstr>2_Office Theme</vt:lpstr>
      <vt:lpstr>CLAVES DE LA CALIDAD EDUCATIVA EN LA ESCUELA CATÓLICA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CLAVES DE LA CALIDAD EDUCATIVA EN LA ESCUELA CATÓLICA</dc:title>
  <dc:creator>Oscar A. Pérez Sayago</dc:creator>
  <cp:lastModifiedBy>Oscar A. Pérez Sayago</cp:lastModifiedBy>
  <cp:revision>51</cp:revision>
  <dcterms:created xsi:type="dcterms:W3CDTF">2017-02-08T19:12:22Z</dcterms:created>
  <dcterms:modified xsi:type="dcterms:W3CDTF">2017-02-09T13:46:03Z</dcterms:modified>
</cp:coreProperties>
</file>